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91CCBBAA-077F-EDDF-23F8-9F6836DD36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B6C74D77-FE8C-CBF4-A6BB-CB6DE4D764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9F77C368-B562-6C99-6D57-E3C630B9C135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446F2A5E-0D0A-7948-B26F-D58F9508A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4F116F3C-4A36-7629-179A-2F6D74C2FC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FAD8229B-11E8-9040-47D3-C86C737A4F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76237DA5-5A4F-F567-385E-9041C8BA2A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EED4D7A4-9468-E73E-A0EA-4221C65D1D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C347DAC6-B8B8-2F61-4B12-33295B58D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4B4F2107-40DA-9BD1-5099-7093F36ED1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5D3F7DD6-86B9-798F-F05D-8F48F54213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A6129F93-35A6-B6F2-7445-13E950E36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04B4BE6F-1033-F096-F12F-587EF69E7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373BB770-9189-7FD3-37DB-060A10B6CE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PDX3000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4E74CAD8-5579-A7C3-0BBA-F0CB38A21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8430558B-AEE6-B19D-5C17-3B9AF1C9BD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57723279-A8E1-AEF1-6F93-AE84840D1B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D45CE18D-4A50-7333-DDA0-A70FFFB4B9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2BE753E0-BDBA-4F98-5541-138D6F9B1E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5D261A46-5884-B89C-749A-416BBD11DD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257830AE-094A-18B6-633F-D3D9D20496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8A47DC46-C79D-0126-81CA-99A78F58CD8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5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processing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all channels driven	: 3000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115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current per channel 	: 32 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Bridge mode 		: No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circuit type 	: Class-D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Power All channels driven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per channel 		: 1000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per channel 		: 1500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per channel 		: 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THD+N 20 Hz - 20 kHz @ 1 W 	: &lt; 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THD+N @ 1kHz, 1 dB below clip 	: &lt; 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Signal-to-noise 		: &gt;90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@ 1 kHz	: &gt;75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10 Hz to 20 kHz, +0.5/ -1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10 k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unbalanced, 20 k</a:t>
            </a:r>
            <a:r>
              <a:rPr lang="el-GR" altLang="ko-KR" sz="750" dirty="0">
                <a:latin typeface="+mn-ea"/>
              </a:rPr>
              <a:t>Ω </a:t>
            </a:r>
            <a:r>
              <a:rPr lang="en-US" altLang="ko-KR" sz="750" dirty="0">
                <a:latin typeface="+mn-ea"/>
              </a:rPr>
              <a:t>balanced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	: 96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	: 0.6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Distortion,1/8 rated power 	: &lt; 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HxWxD</a:t>
            </a:r>
            <a:r>
              <a:rPr lang="en-US" altLang="ko-KR" sz="750" dirty="0">
                <a:latin typeface="+mn-ea"/>
              </a:rPr>
              <a:t>) 	: 93 x 483 x 326 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6.5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painted </a:t>
            </a:r>
            <a:r>
              <a:rPr lang="en-US" altLang="ko-KR" sz="750" dirty="0" err="1">
                <a:latin typeface="+mn-ea"/>
              </a:rPr>
              <a:t>aluminium</a:t>
            </a:r>
            <a:r>
              <a:rPr lang="en-US" altLang="ko-KR" sz="750" dirty="0">
                <a:latin typeface="+mn-ea"/>
              </a:rPr>
              <a:t> chassis and grey front</a:t>
            </a:r>
          </a:p>
        </p:txBody>
      </p:sp>
      <p:pic>
        <p:nvPicPr>
          <p:cNvPr id="6148" name="Picture 2">
            <a:extLst>
              <a:ext uri="{FF2B5EF4-FFF2-40B4-BE49-F238E27FC236}">
                <a16:creationId xmlns:a16="http://schemas.microsoft.com/office/drawing/2014/main" id="{A6CEA97A-201D-152D-422A-B92A099E2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3889" y="3586164"/>
            <a:ext cx="30321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258</Words>
  <Application>Microsoft Office PowerPoint</Application>
  <PresentationFormat>와이드스크린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34</cp:revision>
  <dcterms:created xsi:type="dcterms:W3CDTF">2025-12-02T06:40:47Z</dcterms:created>
  <dcterms:modified xsi:type="dcterms:W3CDTF">2025-12-03T01:12:44Z</dcterms:modified>
</cp:coreProperties>
</file>