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8FDD4F79-72D9-587B-7FD1-6E6DA30BBE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3556F172-9F00-DC33-2B4A-0A260B30ED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C9D2C29B-DE78-4CD4-357C-5412B9446FE7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293" name="Rectangle 8">
              <a:extLst>
                <a:ext uri="{FF2B5EF4-FFF2-40B4-BE49-F238E27FC236}">
                  <a16:creationId xmlns:a16="http://schemas.microsoft.com/office/drawing/2014/main" id="{6AEC9D66-D444-75D0-0718-B1A6152A0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294" name="Rectangle 9">
              <a:extLst>
                <a:ext uri="{FF2B5EF4-FFF2-40B4-BE49-F238E27FC236}">
                  <a16:creationId xmlns:a16="http://schemas.microsoft.com/office/drawing/2014/main" id="{75F909E7-2D35-C56D-F52C-F678808072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295" name="Rectangle 10">
              <a:extLst>
                <a:ext uri="{FF2B5EF4-FFF2-40B4-BE49-F238E27FC236}">
                  <a16:creationId xmlns:a16="http://schemas.microsoft.com/office/drawing/2014/main" id="{7B755CE4-B17E-3350-01CC-E7A2D2829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296" name="Line 11">
              <a:extLst>
                <a:ext uri="{FF2B5EF4-FFF2-40B4-BE49-F238E27FC236}">
                  <a16:creationId xmlns:a16="http://schemas.microsoft.com/office/drawing/2014/main" id="{35F6C700-1DE7-F8B1-5FA4-D53A79B133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7" name="Line 12">
              <a:extLst>
                <a:ext uri="{FF2B5EF4-FFF2-40B4-BE49-F238E27FC236}">
                  <a16:creationId xmlns:a16="http://schemas.microsoft.com/office/drawing/2014/main" id="{4CD8BD7A-C201-EB1D-64E3-AC03D376C4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8" name="Line 13">
              <a:extLst>
                <a:ext uri="{FF2B5EF4-FFF2-40B4-BE49-F238E27FC236}">
                  <a16:creationId xmlns:a16="http://schemas.microsoft.com/office/drawing/2014/main" id="{C346D0CE-9628-8051-5FDF-24D47198C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9" name="Line 14">
              <a:extLst>
                <a:ext uri="{FF2B5EF4-FFF2-40B4-BE49-F238E27FC236}">
                  <a16:creationId xmlns:a16="http://schemas.microsoft.com/office/drawing/2014/main" id="{F7D69EF0-3CB5-BA81-5C47-C5661CC8D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0" name="Line 15">
              <a:extLst>
                <a:ext uri="{FF2B5EF4-FFF2-40B4-BE49-F238E27FC236}">
                  <a16:creationId xmlns:a16="http://schemas.microsoft.com/office/drawing/2014/main" id="{576B9CEC-9191-79D9-2CE5-86008B7D65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1" name="Line 16">
              <a:extLst>
                <a:ext uri="{FF2B5EF4-FFF2-40B4-BE49-F238E27FC236}">
                  <a16:creationId xmlns:a16="http://schemas.microsoft.com/office/drawing/2014/main" id="{80833C91-D7B9-C0FF-0A2C-459F04BCB9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2" name="Rectangle 17">
              <a:extLst>
                <a:ext uri="{FF2B5EF4-FFF2-40B4-BE49-F238E27FC236}">
                  <a16:creationId xmlns:a16="http://schemas.microsoft.com/office/drawing/2014/main" id="{04540A79-6A55-2325-EC45-B82C617B1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2303" name="Rectangle 18">
              <a:extLst>
                <a:ext uri="{FF2B5EF4-FFF2-40B4-BE49-F238E27FC236}">
                  <a16:creationId xmlns:a16="http://schemas.microsoft.com/office/drawing/2014/main" id="{FCAA7435-03C7-BC6B-051B-86151D4B6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PLM5K44</a:t>
              </a:r>
            </a:p>
          </p:txBody>
        </p:sp>
        <p:sp>
          <p:nvSpPr>
            <p:cNvPr id="12304" name="Rectangle 19">
              <a:extLst>
                <a:ext uri="{FF2B5EF4-FFF2-40B4-BE49-F238E27FC236}">
                  <a16:creationId xmlns:a16="http://schemas.microsoft.com/office/drawing/2014/main" id="{72D764EF-6531-597F-225C-8B75B2BC5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2305" name="Line 20">
              <a:extLst>
                <a:ext uri="{FF2B5EF4-FFF2-40B4-BE49-F238E27FC236}">
                  <a16:creationId xmlns:a16="http://schemas.microsoft.com/office/drawing/2014/main" id="{121F462C-C60A-7E2B-9E04-48C80065EA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6" name="Line 21">
              <a:extLst>
                <a:ext uri="{FF2B5EF4-FFF2-40B4-BE49-F238E27FC236}">
                  <a16:creationId xmlns:a16="http://schemas.microsoft.com/office/drawing/2014/main" id="{68F08D44-792E-DFC1-A2EF-A2B6E993F0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7" name="Line 22">
              <a:extLst>
                <a:ext uri="{FF2B5EF4-FFF2-40B4-BE49-F238E27FC236}">
                  <a16:creationId xmlns:a16="http://schemas.microsoft.com/office/drawing/2014/main" id="{8451E09B-BAF3-FF50-AD46-663F795EF0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8" name="Line 23">
              <a:extLst>
                <a:ext uri="{FF2B5EF4-FFF2-40B4-BE49-F238E27FC236}">
                  <a16:creationId xmlns:a16="http://schemas.microsoft.com/office/drawing/2014/main" id="{7C14CDED-9F28-7DE6-4DF2-F9FFFD46C0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9" name="Line 24">
              <a:extLst>
                <a:ext uri="{FF2B5EF4-FFF2-40B4-BE49-F238E27FC236}">
                  <a16:creationId xmlns:a16="http://schemas.microsoft.com/office/drawing/2014/main" id="{793E277A-CE5C-B1B5-040E-08AE4FF2F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0" name="Line 25">
              <a:extLst>
                <a:ext uri="{FF2B5EF4-FFF2-40B4-BE49-F238E27FC236}">
                  <a16:creationId xmlns:a16="http://schemas.microsoft.com/office/drawing/2014/main" id="{8B8C5598-33CE-96CF-D509-B2AE446B03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CA98243D-9987-879B-1A97-E04D5518B3E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/ Network	: Lake / Dante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burst power all channels (share among channels with RPM)			: 5000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power (all channels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		: 900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- 2.67 ohms		: 1250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		: 1250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		: 1250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		: 700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70 V		: 1300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Hi-Z 100 V		: 1250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	: &lt; 0.05 %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				: &lt; 0.04 %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&gt; 112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	: &gt; 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Ohm, 20 Hz - 20 kHz)				: +/- 0.05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/ Data path	: 96 kHz /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 	: 483 x 88 x 424 mm / 11.4 kg</a:t>
            </a:r>
          </a:p>
        </p:txBody>
      </p:sp>
      <p:pic>
        <p:nvPicPr>
          <p:cNvPr id="12292" name="Picture 24">
            <a:extLst>
              <a:ext uri="{FF2B5EF4-FFF2-40B4-BE49-F238E27FC236}">
                <a16:creationId xmlns:a16="http://schemas.microsoft.com/office/drawing/2014/main" id="{10BFD2D1-2FAF-098D-9FD6-3301218F9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3644900"/>
            <a:ext cx="244316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259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23</cp:revision>
  <dcterms:created xsi:type="dcterms:W3CDTF">2025-12-02T06:40:47Z</dcterms:created>
  <dcterms:modified xsi:type="dcterms:W3CDTF">2025-12-03T01:09:07Z</dcterms:modified>
</cp:coreProperties>
</file>