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4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02166FC3-A553-A420-8597-901DA11A5AD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759BCA01-600C-ED59-695D-4A9FCC1477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5173C971-AE9A-65ED-07D6-EBFA7A5CAC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1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91CC6CF7-26F6-FD9B-BEF5-5C8F622B0F1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2B360A0A-48E7-A499-81B1-4AA0737CF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2CCF2D7D-9F50-1B63-2873-F93B0D9229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5A96DF3B-EEFD-1B32-73B7-9626E9525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536DB14A-A188-2121-4BFA-7DAFA56B6F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C8B9D0E8-A7E6-DC06-E898-D9633AAEF6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9D8390FD-DD33-4D73-268A-AE7F0CB882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94049323-51AB-0607-F58D-71EE1F45DD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A3B984C1-A2B8-F777-0857-7A31DAE96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38479991-8378-344E-0A9B-546250E8C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3832FE7F-8412-E02B-8A04-7E0CE0E9EF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91C78348-4E48-EDDD-7548-2B0E7BBBE1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PLM20K44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D1915098-E7A1-ADBA-2F15-C7146B38C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5B6E09F8-24E8-F87D-0341-4D1A147D06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445EE7F0-BB42-8A21-DEA6-911A0026D6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DA4E8A83-6746-C0B8-DD2E-0A33A5B246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500BFB14-53A4-D560-9BA3-473258E247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DAE8B3F6-A3F2-D075-B623-600D26DB5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29EDD80D-C47E-7CB9-1EDB-B69B16FAB8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2" name="Text Box 25">
            <a:extLst>
              <a:ext uri="{FF2B5EF4-FFF2-40B4-BE49-F238E27FC236}">
                <a16:creationId xmlns:a16="http://schemas.microsoft.com/office/drawing/2014/main" id="{B63CB7B7-35C4-F2DB-D0F9-CF38E098C0A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DSP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/ Network	: Lake / Dante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amplifier channels	: 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burst power all channels (share among channels with RPM)			: 20000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 output power (all channels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</a:t>
            </a:r>
            <a:r>
              <a:rPr lang="pl-PL" altLang="ko-KR" sz="750" dirty="0">
                <a:latin typeface="+mn-ea"/>
              </a:rPr>
              <a:t> - 2 ohms		: 4400 W 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 - 2.67 ohms		: 5000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 - 4 ohms		: 4400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 - 8 ohms		: 2300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 - 16 ohms		: 1150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 - Hi-Z 70 V		: 3300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pl-PL" altLang="ko-KR" sz="750" dirty="0">
                <a:latin typeface="+mn-ea"/>
              </a:rPr>
              <a:t>  - Hi-Z 100 V		: 4700 W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20 Hz - 20 kHz for 1 W	: &lt; 0.05 %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+ N at 1 kHz and 1 dB below clipping				: &lt; 0.04 %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Dynamic range		: &gt; 114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	: &gt; 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(1 W into 8 Ohm, 20 Hz - 20 kHz)				: +/- 0.05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Internal Sample Rate / Data path	: 96 kHz / 32 bit floating point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Product propagation delay AES 96 kHz / analog input				: 1.61 / 1.68 </a:t>
            </a:r>
            <a:r>
              <a:rPr lang="en-US" altLang="ko-KR" sz="750" dirty="0" err="1">
                <a:latin typeface="+mn-ea"/>
              </a:rPr>
              <a:t>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 / Weight 	: 483 x 88 x 424 mm / 17 kg</a:t>
            </a:r>
          </a:p>
        </p:txBody>
      </p:sp>
      <p:pic>
        <p:nvPicPr>
          <p:cNvPr id="6148" name="Picture 24">
            <a:extLst>
              <a:ext uri="{FF2B5EF4-FFF2-40B4-BE49-F238E27FC236}">
                <a16:creationId xmlns:a16="http://schemas.microsoft.com/office/drawing/2014/main" id="{C109F833-4DC6-2381-C683-8EE433F990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6" y="3644900"/>
            <a:ext cx="24479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259</Words>
  <Application>Microsoft Office PowerPoint</Application>
  <PresentationFormat>와이드스크린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20</cp:revision>
  <dcterms:created xsi:type="dcterms:W3CDTF">2025-12-02T06:40:47Z</dcterms:created>
  <dcterms:modified xsi:type="dcterms:W3CDTF">2025-12-03T01:08:28Z</dcterms:modified>
</cp:coreProperties>
</file>