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CD20CD4D-5389-0566-C332-D5C6934DB1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07FBE054-E2BD-DFF3-11A6-1562632C7C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2C73B854-51E5-C7B5-A9E4-3124A851F27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C4F7A336-5B95-200B-A7F5-F90DD8533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8371A38C-8BC8-8A80-48F0-143253FA9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2B443DE3-055A-84D0-C1A0-42F9FA7E5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00F9135D-168A-D058-AF41-95089DF32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63B00967-A98D-AC6E-4F29-78124F22E3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F5931992-CA46-6C0C-0B3A-7027F62B1F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35FD2C09-CE65-395C-C2BE-6EE3ADC0F6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17356EEE-C3CB-74B7-40E3-0A852ED30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800DF169-5CA4-52C5-848F-B5822EBF58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A3336CAA-F549-54F0-1D7C-FF59D1A78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F2F51897-229B-83C3-B6D6-4AF56123C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PLM10000Q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4857FF30-C334-B244-AA60-D58ACAC2F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E261ECF6-D7ED-066F-00F6-A5BCD7AD4B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1C4CDE61-1CF3-9D3D-C463-731D6AAF3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6E70C6A2-1E53-6B4B-153B-8A2E7DC3C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DFC009A7-D137-1324-725C-1C3B3E863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6A549CC6-5ABD-69B7-B070-E7C09C5117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5A64143E-2FB6-AE18-1933-76036C7B7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967CBE7A-57BF-7638-818A-C30E8E839E6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input / output channels 	: 2 /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	: 10800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Peak output voltage per channel 	: 153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49 A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(2/4/8/16 ohms)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All channels driven 	: 2350 / 2300 / 1300 W / 660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All channels driven into optimal impedance interval 				: &gt; 2700 W into 2.4 – 3.2 ohms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Bridged 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 8 ohms / 4 ohms 	: 4600 W / 4700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Bridged into optimal impedance interval 				: &gt;5400 W into 4.8 – 6.2 ohms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 	: &lt; 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 				: &lt; 0.04%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with digital inputs 	: &gt; 116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with analog inputs 	: &gt; 112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ohms, 20 Hz - 20 kHz) 				: + /-0.05 dB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	: 96 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data path 		: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88 x 386 mm / 13.5 kg</a:t>
            </a:r>
          </a:p>
        </p:txBody>
      </p:sp>
      <p:pic>
        <p:nvPicPr>
          <p:cNvPr id="4100" name="Picture 23">
            <a:extLst>
              <a:ext uri="{FF2B5EF4-FFF2-40B4-BE49-F238E27FC236}">
                <a16:creationId xmlns:a16="http://schemas.microsoft.com/office/drawing/2014/main" id="{B45410C4-864B-C3E6-F916-8FDF423FC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3429000"/>
            <a:ext cx="287972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284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19</cp:revision>
  <dcterms:created xsi:type="dcterms:W3CDTF">2025-12-02T06:40:47Z</dcterms:created>
  <dcterms:modified xsi:type="dcterms:W3CDTF">2025-12-03T01:08:07Z</dcterms:modified>
</cp:coreProperties>
</file>