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7616FED2-3959-E74E-A729-ACAFFB3AB0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1E637550-5F3D-F8B4-5ABD-6F67C0528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48163811-106B-7003-D982-09DC83AE3CA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CA1EAED9-F737-15A5-8DD5-29B1D68F5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96A0BCC1-A659-B7BE-F7EE-8D8C2DDD8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3D9AA687-6D17-56AB-6F5C-4EDE1A416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8A42F093-A577-A673-D860-EE26866F8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1068E93C-3366-BDEC-37BE-3C52F903C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3898C4AA-B543-1AAC-4B56-1FCEC2737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D690F533-3D17-99F0-51FF-D66974EE1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A1255909-03BF-E0BB-11C8-C1050513C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4F86E5BA-FE10-765B-BA63-A651F3E7F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73F3E7B9-44DF-5EDF-E6A5-A7FC00609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0B41B4B0-6F71-2170-29D7-DD38AFD82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DM12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5F0C0DBD-308F-142C-548D-21AD84F76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ANALOGUE MIXER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ABCEF301-4800-431B-D5DE-2C676781D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F7CD367C-BC7C-A5C7-C31D-F407F43705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88710B64-70A8-E6A9-F6C4-11EBF0155F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5AF6B62B-9D29-A7C8-9091-4C9ABA4F2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E5C02DBD-ADEB-B732-5C71-ABA240DB9B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3A90825B-635D-FDC5-3FB2-AFA43CD59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83" name="Text Box 25">
            <a:extLst>
              <a:ext uri="{FF2B5EF4-FFF2-40B4-BE49-F238E27FC236}">
                <a16:creationId xmlns:a16="http://schemas.microsoft.com/office/drawing/2014/main" id="{19ABDBC9-1399-9AD5-F171-4C992DD1DB5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12 Input Analogue Live and Studio Mixer</a:t>
            </a:r>
          </a:p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with MIDAS Microphone Preamplifiers</a:t>
            </a:r>
          </a:p>
          <a:p>
            <a:pPr algn="ctr" eaLnBrk="1" latinLnBrk="1" hangingPunct="1">
              <a:lnSpc>
                <a:spcPct val="150000"/>
              </a:lnSpc>
              <a:defRPr/>
            </a:pPr>
            <a:endParaRPr lang="en-US" altLang="ko-KR" sz="750" b="1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Mono Inputs		: 8 x XLR,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Line Input		: 1/4" TRS,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Stereo Inputs		: 4 x 1/4 TRS connector,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Equalizer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Low		: ±15dB @ 80Hz, shelving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Mid(mono inputs only)	: ±15dB @ 150Hz to 3.5kHz, variable semi-parametric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High		: ±15dB @ 12kHz, shelving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Channel Inserts		: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Aux Sends		: 2 x 1/4" TRS connector,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Monitor Out		: 2 x 1/4" TRS connector, balanced 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Main Out		: 2 x XLR, electronically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Main Out Inserts		: 2 x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Phones Output		: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2-Track Inputs		: 2 x RCA,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Record Out		: 2 x RCA, unbalanced 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Switch mode power supply	: 100~240V, 50/60Hz, switchable(T1.6A H250V)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Power consumption	: 40w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Dimensions 		: W 328 x H 95 x D 370mm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Weight 		: 3.9 kg </a:t>
            </a:r>
          </a:p>
        </p:txBody>
      </p:sp>
      <p:pic>
        <p:nvPicPr>
          <p:cNvPr id="4100" name="Picture 42" descr="마이다스 DM12 / DM-12 / 12채널 아날로그 오디오 믹서 / DM 12 - ㈜ 월드음향">
            <a:extLst>
              <a:ext uri="{FF2B5EF4-FFF2-40B4-BE49-F238E27FC236}">
                <a16:creationId xmlns:a16="http://schemas.microsoft.com/office/drawing/2014/main" id="{3D26A079-0FB4-7F33-4571-7EC3E90DF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9" y="3030539"/>
            <a:ext cx="1982787" cy="198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241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39</cp:revision>
  <dcterms:created xsi:type="dcterms:W3CDTF">2025-12-02T06:40:47Z</dcterms:created>
  <dcterms:modified xsi:type="dcterms:W3CDTF">2025-12-03T03:48:13Z</dcterms:modified>
</cp:coreProperties>
</file>