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4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이미지 개체 틀 1">
            <a:extLst>
              <a:ext uri="{FF2B5EF4-FFF2-40B4-BE49-F238E27FC236}">
                <a16:creationId xmlns:a16="http://schemas.microsoft.com/office/drawing/2014/main" id="{9753E4FA-DE9F-03F4-40FA-3193013EF40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슬라이드 노트 개체 틀 2">
            <a:extLst>
              <a:ext uri="{FF2B5EF4-FFF2-40B4-BE49-F238E27FC236}">
                <a16:creationId xmlns:a16="http://schemas.microsoft.com/office/drawing/2014/main" id="{03CBAB10-A631-BB7F-6D17-AEDAC1D96C4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Midas | Product | DP48MB">
            <a:extLst>
              <a:ext uri="{FF2B5EF4-FFF2-40B4-BE49-F238E27FC236}">
                <a16:creationId xmlns:a16="http://schemas.microsoft.com/office/drawing/2014/main" id="{B141DF7F-34AB-BAA1-4FE7-438C404C6B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9201" y="2778125"/>
            <a:ext cx="1674813" cy="256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47" name="Group 7">
            <a:extLst>
              <a:ext uri="{FF2B5EF4-FFF2-40B4-BE49-F238E27FC236}">
                <a16:creationId xmlns:a16="http://schemas.microsoft.com/office/drawing/2014/main" id="{20C2839F-A392-5E93-4005-8A632FE75499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6149" name="Rectangle 8">
              <a:extLst>
                <a:ext uri="{FF2B5EF4-FFF2-40B4-BE49-F238E27FC236}">
                  <a16:creationId xmlns:a16="http://schemas.microsoft.com/office/drawing/2014/main" id="{88A9B2B0-5ACE-6D15-F8F7-6C464D71E8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6150" name="Rectangle 9">
              <a:extLst>
                <a:ext uri="{FF2B5EF4-FFF2-40B4-BE49-F238E27FC236}">
                  <a16:creationId xmlns:a16="http://schemas.microsoft.com/office/drawing/2014/main" id="{665F419A-003B-7649-5016-C3A3E3175E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6151" name="Rectangle 10">
              <a:extLst>
                <a:ext uri="{FF2B5EF4-FFF2-40B4-BE49-F238E27FC236}">
                  <a16:creationId xmlns:a16="http://schemas.microsoft.com/office/drawing/2014/main" id="{4D68A145-733D-4755-00CF-24C6DC07EB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6152" name="Line 11">
              <a:extLst>
                <a:ext uri="{FF2B5EF4-FFF2-40B4-BE49-F238E27FC236}">
                  <a16:creationId xmlns:a16="http://schemas.microsoft.com/office/drawing/2014/main" id="{A31D6792-2667-19C8-90B8-FB714A97F1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3" name="Line 12">
              <a:extLst>
                <a:ext uri="{FF2B5EF4-FFF2-40B4-BE49-F238E27FC236}">
                  <a16:creationId xmlns:a16="http://schemas.microsoft.com/office/drawing/2014/main" id="{54B9895F-F64E-437E-1061-9343398932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4" name="Line 13">
              <a:extLst>
                <a:ext uri="{FF2B5EF4-FFF2-40B4-BE49-F238E27FC236}">
                  <a16:creationId xmlns:a16="http://schemas.microsoft.com/office/drawing/2014/main" id="{FD075E4B-B8DF-90DD-0185-670DE131D5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5" name="Line 14">
              <a:extLst>
                <a:ext uri="{FF2B5EF4-FFF2-40B4-BE49-F238E27FC236}">
                  <a16:creationId xmlns:a16="http://schemas.microsoft.com/office/drawing/2014/main" id="{9E49645C-B43B-925D-1554-518DBFA56F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6" name="Line 15">
              <a:extLst>
                <a:ext uri="{FF2B5EF4-FFF2-40B4-BE49-F238E27FC236}">
                  <a16:creationId xmlns:a16="http://schemas.microsoft.com/office/drawing/2014/main" id="{E0F7E987-A7E8-7E8F-3A46-8C6BD7647D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7" name="Line 16">
              <a:extLst>
                <a:ext uri="{FF2B5EF4-FFF2-40B4-BE49-F238E27FC236}">
                  <a16:creationId xmlns:a16="http://schemas.microsoft.com/office/drawing/2014/main" id="{30129D03-DBCA-9533-9622-847064AE73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8" name="Rectangle 17">
              <a:extLst>
                <a:ext uri="{FF2B5EF4-FFF2-40B4-BE49-F238E27FC236}">
                  <a16:creationId xmlns:a16="http://schemas.microsoft.com/office/drawing/2014/main" id="{7A84D5B4-6E84-463D-1435-70A479716E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MIDAS</a:t>
              </a:r>
            </a:p>
          </p:txBody>
        </p:sp>
        <p:sp>
          <p:nvSpPr>
            <p:cNvPr id="6159" name="Rectangle 18">
              <a:extLst>
                <a:ext uri="{FF2B5EF4-FFF2-40B4-BE49-F238E27FC236}">
                  <a16:creationId xmlns:a16="http://schemas.microsoft.com/office/drawing/2014/main" id="{A745387E-B34E-F3BF-2A6C-F961F5CE4D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 dirty="0">
                  <a:latin typeface="Arial Rounded MT Bold" panose="020F0704030504030204" pitchFamily="34" charset="0"/>
                </a:rPr>
                <a:t>DP48-MB</a:t>
              </a:r>
            </a:p>
          </p:txBody>
        </p:sp>
        <p:sp>
          <p:nvSpPr>
            <p:cNvPr id="6160" name="Rectangle 19">
              <a:extLst>
                <a:ext uri="{FF2B5EF4-FFF2-40B4-BE49-F238E27FC236}">
                  <a16:creationId xmlns:a16="http://schemas.microsoft.com/office/drawing/2014/main" id="{95E388F6-A9F9-18B3-8204-76D21D9846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MOUNTING BRACKET</a:t>
              </a:r>
            </a:p>
          </p:txBody>
        </p:sp>
        <p:sp>
          <p:nvSpPr>
            <p:cNvPr id="6161" name="Line 20">
              <a:extLst>
                <a:ext uri="{FF2B5EF4-FFF2-40B4-BE49-F238E27FC236}">
                  <a16:creationId xmlns:a16="http://schemas.microsoft.com/office/drawing/2014/main" id="{FC754460-7B44-9A7A-71FB-430FBA85C4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2" name="Line 21">
              <a:extLst>
                <a:ext uri="{FF2B5EF4-FFF2-40B4-BE49-F238E27FC236}">
                  <a16:creationId xmlns:a16="http://schemas.microsoft.com/office/drawing/2014/main" id="{A9434189-F506-5588-A615-D68E79252D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3" name="Line 22">
              <a:extLst>
                <a:ext uri="{FF2B5EF4-FFF2-40B4-BE49-F238E27FC236}">
                  <a16:creationId xmlns:a16="http://schemas.microsoft.com/office/drawing/2014/main" id="{18FEA9A0-D65F-CBE1-BD51-D0488867D1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4" name="Line 23">
              <a:extLst>
                <a:ext uri="{FF2B5EF4-FFF2-40B4-BE49-F238E27FC236}">
                  <a16:creationId xmlns:a16="http://schemas.microsoft.com/office/drawing/2014/main" id="{D9477416-FB2D-1316-9C14-52AA5EA188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5" name="Line 24">
              <a:extLst>
                <a:ext uri="{FF2B5EF4-FFF2-40B4-BE49-F238E27FC236}">
                  <a16:creationId xmlns:a16="http://schemas.microsoft.com/office/drawing/2014/main" id="{3EB9B33B-0AAC-4D1E-6AF2-91A06AB425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6" name="Line 25">
              <a:extLst>
                <a:ext uri="{FF2B5EF4-FFF2-40B4-BE49-F238E27FC236}">
                  <a16:creationId xmlns:a16="http://schemas.microsoft.com/office/drawing/2014/main" id="{5D52DEC3-8415-C9C0-EB7D-BD1CAD48EA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64" name="Text Box 25">
            <a:extLst>
              <a:ext uri="{FF2B5EF4-FFF2-40B4-BE49-F238E27FC236}">
                <a16:creationId xmlns:a16="http://schemas.microsoft.com/office/drawing/2014/main" id="{29DC2A41-FF3D-91CC-9253-27EBB1B81E1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84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latinLnBrk="1" hangingPunct="1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+mn-ea"/>
              </a:rPr>
              <a:t>Mounting Bracket for Midas DP48</a:t>
            </a:r>
          </a:p>
          <a:p>
            <a:pPr eaLnBrk="1" latinLnBrk="1" hangingPunct="1">
              <a:lnSpc>
                <a:spcPct val="150000"/>
              </a:lnSpc>
              <a:defRPr/>
            </a:pPr>
            <a:endParaRPr lang="en-US" altLang="ko-KR" sz="800" dirty="0">
              <a:solidFill>
                <a:srgbClr val="000000"/>
              </a:solidFill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l-GR" altLang="ko-KR" sz="800" dirty="0">
                <a:solidFill>
                  <a:srgbClr val="000000"/>
                </a:solidFill>
                <a:latin typeface="+mn-ea"/>
              </a:rPr>
              <a:t> </a:t>
            </a: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2</a:t>
            </a:r>
            <a:r>
              <a:rPr lang="ko-KR" altLang="en-US" sz="750" dirty="0">
                <a:solidFill>
                  <a:srgbClr val="000000"/>
                </a:solidFill>
                <a:latin typeface="+mn-ea"/>
              </a:rPr>
              <a:t>개의 헤드폰 </a:t>
            </a:r>
            <a:r>
              <a:rPr lang="ko-KR" altLang="en-US" sz="750" dirty="0" err="1">
                <a:solidFill>
                  <a:srgbClr val="000000"/>
                </a:solidFill>
                <a:latin typeface="+mn-ea"/>
              </a:rPr>
              <a:t>행거와</a:t>
            </a:r>
            <a:r>
              <a:rPr lang="ko-KR" altLang="en-US" sz="750" dirty="0">
                <a:solidFill>
                  <a:srgbClr val="000000"/>
                </a:solidFill>
                <a:latin typeface="+mn-ea"/>
              </a:rPr>
              <a:t> 통합 케이블 가이드 </a:t>
            </a:r>
            <a:endParaRPr lang="en-US" altLang="ko-KR" sz="750" dirty="0">
              <a:solidFill>
                <a:srgbClr val="000000"/>
              </a:solidFill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Dim(</a:t>
            </a:r>
            <a:r>
              <a:rPr lang="en-US" altLang="ko-KR" sz="750" dirty="0" err="1">
                <a:solidFill>
                  <a:srgbClr val="000000"/>
                </a:solidFill>
                <a:latin typeface="+mn-ea"/>
              </a:rPr>
              <a:t>WxHxD</a:t>
            </a: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)		: 227.4 x 175.3 x 102.44 mm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34</Words>
  <Application>Microsoft Office PowerPoint</Application>
  <PresentationFormat>와이드스크린</PresentationFormat>
  <Paragraphs>10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42</cp:revision>
  <dcterms:created xsi:type="dcterms:W3CDTF">2025-12-02T06:40:47Z</dcterms:created>
  <dcterms:modified xsi:type="dcterms:W3CDTF">2025-12-03T04:03:00Z</dcterms:modified>
</cp:coreProperties>
</file>