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슬라이드 이미지 개체 틀 1">
            <a:extLst>
              <a:ext uri="{FF2B5EF4-FFF2-40B4-BE49-F238E27FC236}">
                <a16:creationId xmlns:a16="http://schemas.microsoft.com/office/drawing/2014/main" id="{56E2F0CE-E10F-C705-6898-636478BF8AF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슬라이드 노트 개체 틀 2">
            <a:extLst>
              <a:ext uri="{FF2B5EF4-FFF2-40B4-BE49-F238E27FC236}">
                <a16:creationId xmlns:a16="http://schemas.microsoft.com/office/drawing/2014/main" id="{5375B87B-B0DB-03FA-D0D0-DFB8E55BA48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7">
            <a:extLst>
              <a:ext uri="{FF2B5EF4-FFF2-40B4-BE49-F238E27FC236}">
                <a16:creationId xmlns:a16="http://schemas.microsoft.com/office/drawing/2014/main" id="{288B778C-3223-8F03-90EE-0D17233417FC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10245" name="Rectangle 8">
              <a:extLst>
                <a:ext uri="{FF2B5EF4-FFF2-40B4-BE49-F238E27FC236}">
                  <a16:creationId xmlns:a16="http://schemas.microsoft.com/office/drawing/2014/main" id="{A33246BA-1E9D-D8C2-0511-83737AF630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10246" name="Rectangle 9">
              <a:extLst>
                <a:ext uri="{FF2B5EF4-FFF2-40B4-BE49-F238E27FC236}">
                  <a16:creationId xmlns:a16="http://schemas.microsoft.com/office/drawing/2014/main" id="{42832F9A-73BD-4616-9AD1-BEBF448B15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10247" name="Rectangle 10">
              <a:extLst>
                <a:ext uri="{FF2B5EF4-FFF2-40B4-BE49-F238E27FC236}">
                  <a16:creationId xmlns:a16="http://schemas.microsoft.com/office/drawing/2014/main" id="{D1461820-7A3B-49A8-862D-3DE66BFC4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latin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10248" name="Line 11">
              <a:extLst>
                <a:ext uri="{FF2B5EF4-FFF2-40B4-BE49-F238E27FC236}">
                  <a16:creationId xmlns:a16="http://schemas.microsoft.com/office/drawing/2014/main" id="{4AAE88DC-72FE-5D37-5E07-BC16F2163B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49" name="Line 12">
              <a:extLst>
                <a:ext uri="{FF2B5EF4-FFF2-40B4-BE49-F238E27FC236}">
                  <a16:creationId xmlns:a16="http://schemas.microsoft.com/office/drawing/2014/main" id="{0F8E42A4-6F31-59A6-BF5F-FF711F87D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0" name="Line 13">
              <a:extLst>
                <a:ext uri="{FF2B5EF4-FFF2-40B4-BE49-F238E27FC236}">
                  <a16:creationId xmlns:a16="http://schemas.microsoft.com/office/drawing/2014/main" id="{45B5C4EF-B925-043E-0248-4FF6E95C81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1" name="Line 14">
              <a:extLst>
                <a:ext uri="{FF2B5EF4-FFF2-40B4-BE49-F238E27FC236}">
                  <a16:creationId xmlns:a16="http://schemas.microsoft.com/office/drawing/2014/main" id="{D2BFB57F-D8CB-7103-FB21-47C777EC8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2" name="Line 15">
              <a:extLst>
                <a:ext uri="{FF2B5EF4-FFF2-40B4-BE49-F238E27FC236}">
                  <a16:creationId xmlns:a16="http://schemas.microsoft.com/office/drawing/2014/main" id="{43AB002C-B81A-4D1A-D99B-DC835D8E23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3" name="Line 16">
              <a:extLst>
                <a:ext uri="{FF2B5EF4-FFF2-40B4-BE49-F238E27FC236}">
                  <a16:creationId xmlns:a16="http://schemas.microsoft.com/office/drawing/2014/main" id="{EA8AD349-593D-A9E4-FCB8-6EE89AB0632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4" name="Rectangle 17">
              <a:extLst>
                <a:ext uri="{FF2B5EF4-FFF2-40B4-BE49-F238E27FC236}">
                  <a16:creationId xmlns:a16="http://schemas.microsoft.com/office/drawing/2014/main" id="{52A2AF36-4A47-0EEB-7CD4-64195FA08A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10255" name="Rectangle 18">
              <a:extLst>
                <a:ext uri="{FF2B5EF4-FFF2-40B4-BE49-F238E27FC236}">
                  <a16:creationId xmlns:a16="http://schemas.microsoft.com/office/drawing/2014/main" id="{BAF117DE-9B5E-2192-1010-57C345F443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HUB4 PRO</a:t>
              </a:r>
            </a:p>
          </p:txBody>
        </p:sp>
        <p:sp>
          <p:nvSpPr>
            <p:cNvPr id="10256" name="Rectangle 19">
              <a:extLst>
                <a:ext uri="{FF2B5EF4-FFF2-40B4-BE49-F238E27FC236}">
                  <a16:creationId xmlns:a16="http://schemas.microsoft.com/office/drawing/2014/main" id="{11A70D77-9FF1-E709-B12C-D6A3AEB138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latin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PERSONAL MONITOR HUB</a:t>
              </a:r>
            </a:p>
          </p:txBody>
        </p:sp>
        <p:sp>
          <p:nvSpPr>
            <p:cNvPr id="10257" name="Line 20">
              <a:extLst>
                <a:ext uri="{FF2B5EF4-FFF2-40B4-BE49-F238E27FC236}">
                  <a16:creationId xmlns:a16="http://schemas.microsoft.com/office/drawing/2014/main" id="{4BA87FD5-F95B-0C6C-CF38-A0F64A1D6DE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8" name="Line 21">
              <a:extLst>
                <a:ext uri="{FF2B5EF4-FFF2-40B4-BE49-F238E27FC236}">
                  <a16:creationId xmlns:a16="http://schemas.microsoft.com/office/drawing/2014/main" id="{10F44A28-E5C8-9B84-8EB9-BF9B4BD6DB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59" name="Line 22">
              <a:extLst>
                <a:ext uri="{FF2B5EF4-FFF2-40B4-BE49-F238E27FC236}">
                  <a16:creationId xmlns:a16="http://schemas.microsoft.com/office/drawing/2014/main" id="{E26162A8-5E52-D525-DBA3-D12A43D4D2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0" name="Line 23">
              <a:extLst>
                <a:ext uri="{FF2B5EF4-FFF2-40B4-BE49-F238E27FC236}">
                  <a16:creationId xmlns:a16="http://schemas.microsoft.com/office/drawing/2014/main" id="{4782989D-77D1-8448-6514-FA71343F06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1" name="Line 24">
              <a:extLst>
                <a:ext uri="{FF2B5EF4-FFF2-40B4-BE49-F238E27FC236}">
                  <a16:creationId xmlns:a16="http://schemas.microsoft.com/office/drawing/2014/main" id="{1712FDEB-3FE4-6CFD-8624-AD37CB426A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10262" name="Line 25">
              <a:extLst>
                <a:ext uri="{FF2B5EF4-FFF2-40B4-BE49-F238E27FC236}">
                  <a16:creationId xmlns:a16="http://schemas.microsoft.com/office/drawing/2014/main" id="{52451D6E-09A7-DED6-D5B5-E261A6930C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64" name="Text Box 25">
            <a:extLst>
              <a:ext uri="{FF2B5EF4-FFF2-40B4-BE49-F238E27FC236}">
                <a16:creationId xmlns:a16="http://schemas.microsoft.com/office/drawing/2014/main" id="{BAEEDA73-7619-B742-2ABE-82AC1E33CD91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9"/>
            <a:ext cx="45624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n-ea"/>
              </a:rPr>
              <a:t>96k Monitor System Hub with 4 PoE Ports for Personal Mixers </a:t>
            </a:r>
          </a:p>
          <a:p>
            <a:pPr eaLnBrk="1" latinLnBrk="1" hangingPunct="1">
              <a:lnSpc>
                <a:spcPct val="150000"/>
              </a:lnSpc>
              <a:defRPr/>
            </a:pPr>
            <a:endParaRPr lang="en-US" altLang="ko-KR" sz="80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Digital Input/Output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AES50 		: 2 x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Ethercon</a:t>
            </a:r>
            <a:endParaRPr lang="en-US" altLang="ko-KR" sz="75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Hubs 		: 4 x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Ethercon</a:t>
            </a:r>
            <a:endParaRPr lang="en-US" altLang="ko-KR" sz="75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StageConnect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		: 1 x 3 pin XLRM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Analog Outputs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Outputs 1		: 2 x 6.35 mm TRS jack, 2 x 3 pin XLRM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Outputs 2		: 2 x 6.35 mm TRS jack, 2 x 3 pin XLRM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Outputs 3 		: 4 x 6.35 mm TRS jack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Outputs 4 		: 4 x 6.35 mm TRS jack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Controls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Buttons				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Port 1 – 4 to AES50 In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StageConnect</a:t>
            </a: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to AES50 In / Update 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Port 1 to Outputs 1 / 48 </a:t>
            </a:r>
            <a:r>
              <a:rPr lang="en-US" altLang="ko-KR" sz="750" dirty="0" err="1">
                <a:solidFill>
                  <a:srgbClr val="000000"/>
                </a:solidFill>
                <a:latin typeface="+mn-ea"/>
              </a:rPr>
              <a:t>KHz</a:t>
            </a:r>
            <a:endParaRPr lang="en-US" altLang="ko-KR" sz="750" dirty="0">
              <a:solidFill>
                <a:srgbClr val="000000"/>
              </a:solidFill>
              <a:latin typeface="+mn-ea"/>
            </a:endParaRP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Port 2 to Outputs 2 / 96 kHz x 2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Port 3 to Outputs 3 / 96 kHz x 1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Port 4 to Outputs 4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Power on / off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LED Indicators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- 96 kHz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- 24 Channel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 - Power On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n-ea"/>
              </a:rPr>
              <a:t> Dimensions / Weight 	: 50 x 482 x 291 mm / 3.96 kg</a:t>
            </a:r>
          </a:p>
        </p:txBody>
      </p:sp>
      <p:pic>
        <p:nvPicPr>
          <p:cNvPr id="10244" name="Picture 2" descr="https://mediadl.musictribe.com/media/PLM/data/images/products/P0DM1/2000Wx2000H/HUB4_P0DM1_Front_XL.png">
            <a:extLst>
              <a:ext uri="{FF2B5EF4-FFF2-40B4-BE49-F238E27FC236}">
                <a16:creationId xmlns:a16="http://schemas.microsoft.com/office/drawing/2014/main" id="{E33F2703-9344-8138-B7BF-774D53CFA7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351" y="3756025"/>
            <a:ext cx="2924175" cy="40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213</Words>
  <Application>Microsoft Office PowerPoint</Application>
  <PresentationFormat>와이드스크린</PresentationFormat>
  <Paragraphs>31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44</cp:revision>
  <dcterms:created xsi:type="dcterms:W3CDTF">2025-12-02T06:40:47Z</dcterms:created>
  <dcterms:modified xsi:type="dcterms:W3CDTF">2025-12-03T04:03:41Z</dcterms:modified>
</cp:coreProperties>
</file>