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00413586-C207-EEDE-9E71-BA89576CC0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9F121615-F92F-3064-255C-F044FF4E15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571E134E-BA5E-9C2B-529C-353C7E142FE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9ADC27F5-BBFC-B609-765A-80C459F18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375375D6-CEE0-F73E-73F9-372F77AB0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D0084018-8684-6D46-D341-B90082C3F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290A41F9-1B91-C54E-5E76-5FB7B9A97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2505A285-1429-AF11-13E3-ADCB6FB3B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C71C1197-0B04-E315-2678-FCE1791D8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C6905342-6560-C7CA-2038-DDB61D4E5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B199849D-8733-BE58-D270-F9F83BC17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FB4308E9-E2BB-CFDA-B3DF-0C8709338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458094A8-098B-9C8B-D25F-5F55FBAD3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7C6BC98B-BF81-06E9-9B18-A45430493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HUB4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EF043A18-213D-4B12-6904-EC2BDC577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PERSONAL MONITOR HUB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1A95473B-0C59-B36A-9A43-3E55EF07C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97B4D32D-7DB9-5DDA-A2DA-3BCFD830B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E03DF9F1-DED9-3ACA-12B3-270BADE270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2670BFB8-FAE0-9087-7903-CB1B8548A5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1C785E5F-EC37-1B62-5E56-BE921E2C1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F308F47A-596B-7DB0-AB79-2EFEC96C99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64" name="Text Box 25">
            <a:extLst>
              <a:ext uri="{FF2B5EF4-FFF2-40B4-BE49-F238E27FC236}">
                <a16:creationId xmlns:a16="http://schemas.microsoft.com/office/drawing/2014/main" id="{1617E324-5BC8-2398-3151-7D42937981B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31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Monitor System Hub with 4 </a:t>
            </a:r>
            <a:r>
              <a:rPr lang="en-US" altLang="ko-KR" sz="1000" i="1" dirty="0" err="1">
                <a:solidFill>
                  <a:prstClr val="black"/>
                </a:solidFill>
                <a:latin typeface="+mn-ea"/>
              </a:rPr>
              <a:t>PoE</a:t>
            </a: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 Ports for Personal Mixers 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80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Connections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AES50 sync master / thru 	: 2 x RJ45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AES50 remote outputs 	: 4 x RJ45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Remote power 		: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PoE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(IEEE802.3at)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USB 		: Type B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StageConnect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		: 1 x XLR, male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Analogue outputs 		: 4 x XLR, balanced /  12 x 1/4" TRS, balanced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AES50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Audio channels 		: 48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Sample rate 		: 44.1 / 48 kHz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Sample word length 	: 24 bit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Clock synchronization 	: AES50 Sync Master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Latency 		: min. 70 µs per node (AES50)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Cable 		: shielded CAT 5e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Cable length 		: up to 80 m (recommended)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Power Supply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Switch mode power supply 	: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Autorange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, 100-240 V~50/60 Hz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Power consumption 	: 180 W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Mains connection 		: Standard IEC receptacle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Dimensions / Weight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Dimensions (H x W x D) 	: 50 x 482 x 291 mm (1.97 x 18.98 x 11.46")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Weight 		: 8.72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lbs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/ 3.96 kg</a:t>
            </a:r>
          </a:p>
        </p:txBody>
      </p:sp>
      <p:pic>
        <p:nvPicPr>
          <p:cNvPr id="8196" name="Picture 2" descr="https://mediadl.musictribe.com/media/PLM/data/images/products/P0DM1/2000Wx2000H/HUB4_P0DM1_Front_XL.png">
            <a:extLst>
              <a:ext uri="{FF2B5EF4-FFF2-40B4-BE49-F238E27FC236}">
                <a16:creationId xmlns:a16="http://schemas.microsoft.com/office/drawing/2014/main" id="{85BE6D90-44B4-2889-1105-5FC30941E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1" y="3756025"/>
            <a:ext cx="29241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223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43</cp:revision>
  <dcterms:created xsi:type="dcterms:W3CDTF">2025-12-02T06:40:47Z</dcterms:created>
  <dcterms:modified xsi:type="dcterms:W3CDTF">2025-12-03T04:03:20Z</dcterms:modified>
</cp:coreProperties>
</file>